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20"/>
  </p:notesMasterIdLst>
  <p:handoutMasterIdLst>
    <p:handoutMasterId r:id="rId21"/>
  </p:handoutMasterIdLst>
  <p:sldIdLst>
    <p:sldId id="1020" r:id="rId14"/>
    <p:sldId id="1076" r:id="rId15"/>
    <p:sldId id="1081" r:id="rId16"/>
    <p:sldId id="1080" r:id="rId17"/>
    <p:sldId id="1078" r:id="rId18"/>
    <p:sldId id="1082" r:id="rId19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6" autoAdjust="0"/>
    <p:restoredTop sz="85662" autoAdjust="0"/>
  </p:normalViewPr>
  <p:slideViewPr>
    <p:cSldViewPr snapToGrid="0">
      <p:cViewPr varScale="1">
        <p:scale>
          <a:sx n="133" d="100"/>
          <a:sy n="133" d="100"/>
        </p:scale>
        <p:origin x="376" y="192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5/20/18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6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Approaching</a:t>
            </a:r>
            <a:r>
              <a:rPr lang="en-US" baseline="0" dirty="0"/>
              <a:t> the three year mark with Swift</a:t>
            </a:r>
          </a:p>
          <a:p>
            <a:r>
              <a:rPr lang="en-US" baseline="0" dirty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Fast evolving not great for stack overflow.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6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29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jpe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26" y="78371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Agenda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03F5E-6EE4-EB40-B1E4-A4CA56FB40F4}"/>
              </a:ext>
            </a:extLst>
          </p:cNvPr>
          <p:cNvSpPr txBox="1">
            <a:spLocks/>
          </p:cNvSpPr>
          <p:nvPr/>
        </p:nvSpPr>
        <p:spPr>
          <a:xfrm>
            <a:off x="1925931" y="1073615"/>
            <a:ext cx="5138134" cy="2096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F1B4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The Swift programming language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Quiz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Build notes app using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Xcode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Pair programming!</a:t>
            </a:r>
          </a:p>
        </p:txBody>
      </p:sp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Dec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227619"/>
            <a:ext cx="9307630" cy="127494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r>
              <a:rPr lang="en-US" sz="3200" dirty="0" err="1">
                <a:solidFill>
                  <a:schemeClr val="tx1"/>
                </a:solidFill>
                <a:latin typeface="+mj-lt"/>
              </a:rPr>
              <a:t>Xcode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 -&gt; “Get started with a new playground”</a:t>
            </a: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685BDD-9DA8-C14F-B7A1-F2D00468F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52" t="-1254" r="24737"/>
          <a:stretch/>
        </p:blipFill>
        <p:spPr>
          <a:xfrm>
            <a:off x="7106297" y="918584"/>
            <a:ext cx="2030930" cy="422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EB576-7B76-4143-8273-3522AF884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" y="-22089"/>
            <a:ext cx="1017426" cy="1881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CCB40-7261-4942-A0F1-C073A9D9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05" y="1603639"/>
            <a:ext cx="6913792" cy="35398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9E7A17-3407-424F-81C5-961D97848490}"/>
              </a:ext>
            </a:extLst>
          </p:cNvPr>
          <p:cNvCxnSpPr>
            <a:cxnSpLocks/>
          </p:cNvCxnSpPr>
          <p:nvPr/>
        </p:nvCxnSpPr>
        <p:spPr>
          <a:xfrm>
            <a:off x="789272" y="818147"/>
            <a:ext cx="606391" cy="78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201649-0B5F-D945-946E-7354AB3934A9}"/>
              </a:ext>
            </a:extLst>
          </p:cNvPr>
          <p:cNvCxnSpPr/>
          <p:nvPr/>
        </p:nvCxnSpPr>
        <p:spPr>
          <a:xfrm flipH="1">
            <a:off x="2444817" y="2107933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6ECD85-343A-D242-B484-E12651574E97}"/>
              </a:ext>
            </a:extLst>
          </p:cNvPr>
          <p:cNvCxnSpPr/>
          <p:nvPr/>
        </p:nvCxnSpPr>
        <p:spPr>
          <a:xfrm flipH="1">
            <a:off x="6505074" y="2837849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109875-C301-354B-B7AD-96A35D628461}"/>
              </a:ext>
            </a:extLst>
          </p:cNvPr>
          <p:cNvCxnSpPr/>
          <p:nvPr/>
        </p:nvCxnSpPr>
        <p:spPr>
          <a:xfrm flipH="1">
            <a:off x="7106297" y="3444240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7387C6-19EE-2B4A-968A-CAF81BBADE8D}"/>
              </a:ext>
            </a:extLst>
          </p:cNvPr>
          <p:cNvSpPr txBox="1"/>
          <p:nvPr/>
        </p:nvSpPr>
        <p:spPr>
          <a:xfrm>
            <a:off x="2912580" y="1941124"/>
            <a:ext cx="249106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BC3AD4-DF82-9140-A87F-86A195DC7C33}"/>
              </a:ext>
            </a:extLst>
          </p:cNvPr>
          <p:cNvSpPr txBox="1"/>
          <p:nvPr/>
        </p:nvSpPr>
        <p:spPr>
          <a:xfrm>
            <a:off x="4759630" y="2479710"/>
            <a:ext cx="24910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20E3F-FDC5-8440-9814-A17C83B8AB27}"/>
              </a:ext>
            </a:extLst>
          </p:cNvPr>
          <p:cNvSpPr txBox="1"/>
          <p:nvPr/>
        </p:nvSpPr>
        <p:spPr>
          <a:xfrm>
            <a:off x="4759629" y="3031042"/>
            <a:ext cx="24910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UITableViewController</a:t>
            </a:r>
            <a:r>
              <a:rPr lang="en-US" dirty="0"/>
              <a:t> method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6EE48-EBE2-D644-BF7C-7C8ABB2FE05B}"/>
              </a:ext>
            </a:extLst>
          </p:cNvPr>
          <p:cNvSpPr txBox="1"/>
          <p:nvPr/>
        </p:nvSpPr>
        <p:spPr>
          <a:xfrm>
            <a:off x="1395663" y="125967"/>
            <a:ext cx="743787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I connect my code to the User Interface?</a:t>
            </a:r>
          </a:p>
        </p:txBody>
      </p:sp>
    </p:spTree>
    <p:extLst>
      <p:ext uri="{BB962C8B-B14F-4D97-AF65-F5344CB8AC3E}">
        <p14:creationId xmlns:p14="http://schemas.microsoft.com/office/powerpoint/2010/main" val="2267135782"/>
      </p:ext>
    </p:extLst>
  </p:cSld>
  <p:clrMapOvr>
    <a:masterClrMapping/>
  </p:clrMapOvr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customXml/itemProps3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128889</TotalTime>
  <Words>164</Words>
  <Application>Microsoft Macintosh PowerPoint</Application>
  <PresentationFormat>On-screen Show (16:9)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ＭＳ Ｐゴシック</vt:lpstr>
      <vt:lpstr>Arial</vt:lpstr>
      <vt:lpstr>Calibri</vt:lpstr>
      <vt:lpstr>Century Gothic</vt:lpstr>
      <vt:lpstr>Humnst777 BT</vt:lpstr>
      <vt:lpstr>Mangal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Agenda</vt:lpstr>
      <vt:lpstr>Swift is a new programming language for iOS, macOS, watchOS, and tvOS app development.</vt:lpstr>
      <vt:lpstr>Swift Evolution</vt:lpstr>
      <vt:lpstr>Getting our feet wet with Swift:  Xcode -&gt; “Get started with a new playground”</vt:lpstr>
      <vt:lpstr>PowerPoint Presentation</vt:lpstr>
    </vt:vector>
  </TitlesOfParts>
  <Company>Capital One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2725</cp:revision>
  <cp:lastPrinted>2016-09-08T16:46:36Z</cp:lastPrinted>
  <dcterms:created xsi:type="dcterms:W3CDTF">2011-04-04T20:41:21Z</dcterms:created>
  <dcterms:modified xsi:type="dcterms:W3CDTF">2018-05-21T13:55:13Z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